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Tuesday, November 4,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Tuesday, November 4,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Tuesday, November 4,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Tuesday, November 4,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Tuesday, November 4,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Tuesday, November 4,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Tuesday, November 4,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Tuesday, November 4,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Tuesday, November 4,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Tuesday, November 4,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Tuesday, November 4,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Tuesday, November 4,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Have you ever heard of Richard Peck the </a:t>
            </a:r>
            <a:r>
              <a:rPr lang="en-US" sz="2800" dirty="0" err="1" smtClean="0"/>
              <a:t>prominant</a:t>
            </a:r>
            <a:r>
              <a:rPr lang="en-US" sz="2800" dirty="0" smtClean="0"/>
              <a:t> author of books for </a:t>
            </a:r>
            <a:r>
              <a:rPr lang="en-US" sz="2800" dirty="0" err="1" smtClean="0"/>
              <a:t>adolescants</a:t>
            </a:r>
            <a:r>
              <a:rPr lang="en-US" sz="2800" dirty="0"/>
              <a:t>?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“No I haven’t, said Lily, but </a:t>
            </a:r>
            <a:r>
              <a:rPr lang="en-US" sz="2800" dirty="0" err="1" smtClean="0"/>
              <a:t>i</a:t>
            </a:r>
            <a:r>
              <a:rPr lang="en-US" sz="2800" dirty="0" smtClean="0"/>
              <a:t> always like to discover a new author to read.”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Peck’s hometown was Decatur, Illinois, it are the setting for his book Dreamland Lake.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Peck never </a:t>
            </a:r>
            <a:r>
              <a:rPr lang="en-US" sz="2800" dirty="0" err="1" smtClean="0"/>
              <a:t>writed</a:t>
            </a:r>
            <a:r>
              <a:rPr lang="en-US" sz="2800" dirty="0" smtClean="0"/>
              <a:t> not one line of fiction until the age of thirty seven.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The Ghost belonged to me, one of Peck’s first successful novels won the friends of </a:t>
            </a:r>
            <a:r>
              <a:rPr lang="en-US" sz="2800" dirty="0" err="1" smtClean="0"/>
              <a:t>american</a:t>
            </a:r>
            <a:r>
              <a:rPr lang="en-US" sz="2800" dirty="0" smtClean="0"/>
              <a:t> writers award in 1976.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Lori asked, “Is it as well as some of Pecks othe</a:t>
            </a:r>
            <a:r>
              <a:rPr lang="en-US" sz="2800" dirty="0" smtClean="0"/>
              <a:t>r </a:t>
            </a:r>
            <a:r>
              <a:rPr lang="en-US" sz="2800" dirty="0" err="1" smtClean="0"/>
              <a:t>excellant</a:t>
            </a:r>
            <a:r>
              <a:rPr lang="en-US" sz="2800" dirty="0" smtClean="0"/>
              <a:t> books?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Richard Peck said, watching television is what you do with your life when you don’t want to live it.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One of his </a:t>
            </a:r>
            <a:r>
              <a:rPr lang="en-US" sz="2800" dirty="0" err="1" smtClean="0"/>
              <a:t>wishs</a:t>
            </a:r>
            <a:r>
              <a:rPr lang="en-US" sz="2800" dirty="0" smtClean="0"/>
              <a:t> is that students increase your vocabulary because words are a tools of writing.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Marty read Father Figure, Ghosts I Have Been and Princess Ashley when you can.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Here are three reasons first Peck’s plots are exciting second his tone is amusing and third his characters </a:t>
            </a:r>
            <a:r>
              <a:rPr lang="en-US" sz="2800" smtClean="0"/>
              <a:t>are believable.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130</TotalTime>
  <Words>245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46</cp:revision>
  <dcterms:created xsi:type="dcterms:W3CDTF">2011-11-08T14:56:56Z</dcterms:created>
  <dcterms:modified xsi:type="dcterms:W3CDTF">2014-11-04T15:45:48Z</dcterms:modified>
</cp:coreProperties>
</file>